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4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raveljournals.net/pictures/109336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.com/v/Xua3Dweynto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>
            <a:off x="326330" y="156146"/>
            <a:ext cx="9176969" cy="654570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4" name="Shape 24"/>
          <p:cNvSpPr txBox="1"/>
          <p:nvPr/>
        </p:nvSpPr>
        <p:spPr>
          <a:xfrm>
            <a:off x="2176600" y="1402375"/>
            <a:ext cx="5182199" cy="17793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 sz="9600">
                <a:latin typeface="Corsiva"/>
                <a:ea typeface="Corsiva"/>
                <a:cs typeface="Corsiva"/>
                <a:sym typeface="Corsiva"/>
              </a:rPr>
              <a:t>Mexico</a:t>
            </a:r>
          </a:p>
        </p:txBody>
      </p:sp>
      <p:sp>
        <p:nvSpPr>
          <p:cNvPr id="25" name="Shape 25"/>
          <p:cNvSpPr txBox="1"/>
          <p:nvPr/>
        </p:nvSpPr>
        <p:spPr>
          <a:xfrm>
            <a:off x="4508650" y="3147100"/>
            <a:ext cx="4197599" cy="6908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                          by Dhaya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rtl="0">
              <a:buClr>
                <a:srgbClr val="000000"/>
              </a:buClr>
              <a:buSzPct val="30555"/>
              <a:buFont typeface="Arial"/>
              <a:buNone/>
            </a:pPr>
            <a:r>
              <a:rPr lang="en"/>
              <a:t>Mexico's Location</a:t>
            </a:r>
          </a:p>
          <a:p>
            <a:endParaRPr/>
          </a:p>
        </p:txBody>
      </p:sp>
      <p:sp>
        <p:nvSpPr>
          <p:cNvPr id="31" name="Shape 31"/>
          <p:cNvSpPr/>
          <p:nvPr/>
        </p:nvSpPr>
        <p:spPr>
          <a:xfrm>
            <a:off x="-21227" y="1478533"/>
            <a:ext cx="8711077" cy="520689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32" name="Shape 32"/>
          <p:cNvSpPr txBox="1"/>
          <p:nvPr/>
        </p:nvSpPr>
        <p:spPr>
          <a:xfrm>
            <a:off x="1690050" y="2675475"/>
            <a:ext cx="7542599" cy="41100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33" name="Shape 33"/>
          <p:cNvSpPr txBox="1"/>
          <p:nvPr/>
        </p:nvSpPr>
        <p:spPr>
          <a:xfrm>
            <a:off x="367447" y="1417637"/>
            <a:ext cx="8145599" cy="6773699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3000" b="1">
                <a:latin typeface="Impact"/>
                <a:ea typeface="Impact"/>
                <a:cs typeface="Impact"/>
                <a:sym typeface="Impact"/>
              </a:rPr>
              <a:t>I learned that Mexico is located 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3000" b="1">
                <a:latin typeface="Impact"/>
                <a:ea typeface="Impact"/>
                <a:cs typeface="Impact"/>
                <a:sym typeface="Impact"/>
              </a:rPr>
              <a:t>in 19  03' N Latitude  , 99   22' W Longitude.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3000" b="1">
                <a:latin typeface="Impact"/>
                <a:ea typeface="Impact"/>
                <a:cs typeface="Impact"/>
                <a:sym typeface="Impact"/>
              </a:rPr>
              <a:t>It's in the north and west of the Pacific Ocean.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3000" b="1">
                <a:latin typeface="Impact"/>
                <a:ea typeface="Impact"/>
                <a:cs typeface="Impact"/>
                <a:sym typeface="Impact"/>
              </a:rPr>
              <a:t>South of the USA and Northwest of the Caribbean Sea. There must be lot of beaches.</a:t>
            </a:r>
          </a:p>
        </p:txBody>
      </p:sp>
      <p:sp>
        <p:nvSpPr>
          <p:cNvPr id="34" name="Shape 34"/>
          <p:cNvSpPr txBox="1"/>
          <p:nvPr/>
        </p:nvSpPr>
        <p:spPr>
          <a:xfrm>
            <a:off x="5220620" y="2304400"/>
            <a:ext cx="3666000" cy="2130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>
                <a:solidFill>
                  <a:srgbClr val="F3F3F3"/>
                </a:solidFill>
              </a:rPr>
              <a:t>I got this info through wikipedia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>
                <a:latin typeface="Calligraffitti"/>
                <a:ea typeface="Calligraffitti"/>
                <a:cs typeface="Calligraffitti"/>
                <a:sym typeface="Calligraffitti"/>
              </a:rPr>
              <a:t>Physical Characteristics 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26079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 sz="2400">
                <a:latin typeface="Lobster"/>
                <a:ea typeface="Lobster"/>
                <a:cs typeface="Lobster"/>
                <a:sym typeface="Lobster"/>
              </a:rPr>
              <a:t>There are a lot of beaches. It has the second largest reef in the whole world. There are a lot of mountains,deserts,coastal plains and forests</a:t>
            </a:r>
          </a:p>
        </p:txBody>
      </p:sp>
      <p:sp>
        <p:nvSpPr>
          <p:cNvPr id="41" name="Shape 41"/>
          <p:cNvSpPr/>
          <p:nvPr/>
        </p:nvSpPr>
        <p:spPr>
          <a:xfrm>
            <a:off x="3372032" y="1243253"/>
            <a:ext cx="4801452" cy="360167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42" name="Shape 42"/>
          <p:cNvSpPr txBox="1"/>
          <p:nvPr/>
        </p:nvSpPr>
        <p:spPr>
          <a:xfrm>
            <a:off x="3395150" y="4969850"/>
            <a:ext cx="5002500" cy="3008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 sz="1800" u="sng">
                <a:solidFill>
                  <a:schemeClr val="hlink"/>
                </a:solidFill>
                <a:latin typeface="Reenie Beanie"/>
                <a:ea typeface="Reenie Beanie"/>
                <a:cs typeface="Reenie Beanie"/>
                <a:sym typeface="Reenie Beanie"/>
                <a:hlinkClick r:id="rId4"/>
              </a:rPr>
              <a:t>http://www.traveljournals.net/pictures/109336.html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337600" y="6229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sz="6000">
                <a:latin typeface="Monofett"/>
                <a:ea typeface="Monofett"/>
                <a:cs typeface="Monofett"/>
                <a:sym typeface="Monofett"/>
              </a:rPr>
              <a:t>Human Characteristics</a:t>
            </a:r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 sz="4800">
                <a:latin typeface="Aguafina Script"/>
                <a:ea typeface="Aguafina Script"/>
                <a:cs typeface="Aguafina Script"/>
                <a:sym typeface="Aguafina Script"/>
              </a:rPr>
              <a:t>Mexico has a few  characteristics. </a:t>
            </a:r>
          </a:p>
          <a:p>
            <a:pPr>
              <a:buNone/>
            </a:pPr>
            <a:r>
              <a:rPr lang="en" sz="4800">
                <a:latin typeface="Aguafina Script"/>
                <a:ea typeface="Aguafina Script"/>
                <a:cs typeface="Aguafina Script"/>
                <a:sym typeface="Aguafina Script"/>
              </a:rPr>
              <a:t>People speak spanish in Mexico. They eat food like: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843375" y="2239350"/>
            <a:ext cx="2209800" cy="17145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54" name="Shape 54"/>
          <p:cNvSpPr txBox="1"/>
          <p:nvPr/>
        </p:nvSpPr>
        <p:spPr>
          <a:xfrm>
            <a:off x="1681575" y="1968725"/>
            <a:ext cx="1371599" cy="457200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spAutoFit/>
          </a:bodyPr>
          <a:lstStyle/>
          <a:p>
            <a:pPr>
              <a:buNone/>
            </a:pPr>
            <a:r>
              <a:rPr lang="en"/>
              <a:t>frijoles</a:t>
            </a:r>
          </a:p>
        </p:txBody>
      </p:sp>
      <p:sp>
        <p:nvSpPr>
          <p:cNvPr id="55" name="Shape 55"/>
          <p:cNvSpPr/>
          <p:nvPr/>
        </p:nvSpPr>
        <p:spPr>
          <a:xfrm>
            <a:off x="3690600" y="2239350"/>
            <a:ext cx="2562225" cy="17907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56" name="Shape 56"/>
          <p:cNvSpPr txBox="1"/>
          <p:nvPr/>
        </p:nvSpPr>
        <p:spPr>
          <a:xfrm>
            <a:off x="4289275" y="1622925"/>
            <a:ext cx="1371599" cy="457200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spAutoFit/>
          </a:bodyPr>
          <a:lstStyle/>
          <a:p>
            <a:pPr>
              <a:buNone/>
            </a:pPr>
            <a:r>
              <a:rPr lang="en"/>
              <a:t>tortilla</a:t>
            </a:r>
          </a:p>
        </p:txBody>
      </p:sp>
      <p:sp>
        <p:nvSpPr>
          <p:cNvPr id="57" name="Shape 57"/>
          <p:cNvSpPr/>
          <p:nvPr/>
        </p:nvSpPr>
        <p:spPr>
          <a:xfrm>
            <a:off x="4413075" y="4781550"/>
            <a:ext cx="2200275" cy="207645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58" name="Shape 58"/>
          <p:cNvSpPr txBox="1"/>
          <p:nvPr/>
        </p:nvSpPr>
        <p:spPr>
          <a:xfrm>
            <a:off x="5049350" y="4421400"/>
            <a:ext cx="1371599" cy="457200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spAutoFit/>
          </a:bodyPr>
          <a:lstStyle/>
          <a:p>
            <a:pPr>
              <a:buNone/>
            </a:pPr>
            <a:r>
              <a:rPr lang="en"/>
              <a:t>guacomole</a:t>
            </a:r>
          </a:p>
        </p:txBody>
      </p:sp>
      <p:sp>
        <p:nvSpPr>
          <p:cNvPr id="59" name="Shape 59"/>
          <p:cNvSpPr txBox="1"/>
          <p:nvPr/>
        </p:nvSpPr>
        <p:spPr>
          <a:xfrm>
            <a:off x="4353200" y="521375"/>
            <a:ext cx="4733100" cy="2937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>
                <a:latin typeface="Berkshire Swash"/>
                <a:ea typeface="Berkshire Swash"/>
                <a:cs typeface="Berkshire Swash"/>
                <a:sym typeface="Berkshire Swash"/>
              </a:rPr>
              <a:t>http://www.differentworld.com/mexico/food.htm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>
            <a:hlinkClick r:id="rId3"/>
          </p:cNvPr>
          <p:cNvSpPr/>
          <p:nvPr/>
        </p:nvSpPr>
        <p:spPr>
          <a:xfrm>
            <a:off x="359369" y="602389"/>
            <a:ext cx="5844129" cy="438380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65" name="Shape 65"/>
          <p:cNvSpPr txBox="1"/>
          <p:nvPr/>
        </p:nvSpPr>
        <p:spPr>
          <a:xfrm>
            <a:off x="6823450" y="1229625"/>
            <a:ext cx="2124899" cy="52859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 sz="3600">
                <a:latin typeface="Reenie Beanie"/>
                <a:ea typeface="Reenie Beanie"/>
                <a:cs typeface="Reenie Beanie"/>
                <a:sym typeface="Reenie Beanie"/>
              </a:rPr>
              <a:t>La Bamba is a mexican traditional song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sz="4800">
                <a:latin typeface="Dr Sugiyama"/>
                <a:ea typeface="Dr Sugiyama"/>
                <a:cs typeface="Dr Sugiyama"/>
                <a:sym typeface="Dr Sugiyama"/>
              </a:rPr>
              <a:t>HEI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 sz="3600">
                <a:latin typeface="Great Vibes"/>
                <a:ea typeface="Great Vibes"/>
                <a:cs typeface="Great Vibes"/>
                <a:sym typeface="Great Vibes"/>
              </a:rPr>
              <a:t>Mexico has a lot of sanctuaries for animals. The negatives in Mexico is there are crimes,cartel-related violence and corruption.</a:t>
            </a:r>
            <a:r>
              <a:rPr lang="en" sz="2400">
                <a:latin typeface="Great Vibes"/>
                <a:ea typeface="Great Vibes"/>
                <a:cs typeface="Great Vibes"/>
                <a:sym typeface="Great Vibes"/>
              </a:rPr>
              <a:t> http://www.indexmundi.com/blog/index.php/2012/06/</a:t>
            </a:r>
          </a:p>
          <a:p>
            <a:pPr>
              <a:buNone/>
            </a:pPr>
            <a:r>
              <a:rPr lang="en" sz="3600">
                <a:latin typeface="Great Vibes"/>
                <a:ea typeface="Great Vibes"/>
                <a:cs typeface="Great Vibes"/>
                <a:sym typeface="Great Vibes"/>
              </a:rPr>
              <a:t>You can adapt to Mexico by learning spanish, drinking lot of water and wearing light clothes.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Movement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>
                <a:latin typeface="Cookie"/>
                <a:ea typeface="Cookie"/>
                <a:cs typeface="Cookie"/>
                <a:sym typeface="Cookie"/>
              </a:rPr>
              <a:t>The major exports of Mexico are oil, silver, fruit, cotton, coffee and vegetables.Major imports are aircraft,car parts for assembly and agricultural machines.</a:t>
            </a:r>
          </a:p>
          <a:p>
            <a:pPr lvl="0" rtl="0">
              <a:buNone/>
            </a:pPr>
            <a:r>
              <a:rPr lang="en" sz="2400">
                <a:latin typeface="Cookie"/>
                <a:ea typeface="Cookie"/>
                <a:cs typeface="Cookie"/>
                <a:sym typeface="Cookie"/>
              </a:rPr>
              <a:t>http://www.tradingeconomics.com/mexico/exports </a:t>
            </a:r>
          </a:p>
          <a:p>
            <a:pPr lvl="0" rtl="0">
              <a:buNone/>
            </a:pPr>
            <a:r>
              <a:rPr lang="en">
                <a:latin typeface="Cookie"/>
                <a:ea typeface="Cookie"/>
                <a:cs typeface="Cookie"/>
                <a:sym typeface="Cookie"/>
              </a:rPr>
              <a:t>Approximately there are 7 people per car.</a:t>
            </a:r>
          </a:p>
          <a:p>
            <a:pPr lvl="0" rtl="0">
              <a:buNone/>
            </a:pPr>
            <a:r>
              <a:rPr lang="en">
                <a:latin typeface="Cookie"/>
                <a:ea typeface="Cookie"/>
                <a:cs typeface="Cookie"/>
                <a:sym typeface="Cookie"/>
              </a:rPr>
              <a:t>There are approximately 94.565 million mobile phones.</a:t>
            </a:r>
          </a:p>
          <a:p>
            <a:pPr lvl="0" rtl="0">
              <a:buNone/>
            </a:pPr>
            <a:r>
              <a:rPr lang="en">
                <a:latin typeface="Cookie"/>
                <a:ea typeface="Cookie"/>
                <a:cs typeface="Cookie"/>
                <a:sym typeface="Cookie"/>
              </a:rPr>
              <a:t>There are approximately 25 600 000 televisions.</a:t>
            </a:r>
          </a:p>
          <a:p>
            <a:pPr lvl="0" rtl="0">
              <a:buNone/>
            </a:pPr>
            <a:r>
              <a:rPr lang="en">
                <a:latin typeface="Cookie"/>
                <a:ea typeface="Cookie"/>
                <a:cs typeface="Cookie"/>
                <a:sym typeface="Cookie"/>
              </a:rPr>
              <a:t>There are approximately 937 000 people with broadband access.</a:t>
            </a:r>
          </a:p>
          <a:p>
            <a:pPr lvl="0" rtl="0">
              <a:buNone/>
            </a:pPr>
            <a:r>
              <a:rPr lang="en">
                <a:latin typeface="Cookie"/>
                <a:ea typeface="Cookie"/>
                <a:cs typeface="Cookie"/>
                <a:sym typeface="Cookie"/>
              </a:rPr>
              <a:t>*my info is from nationmasters.com</a:t>
            </a:r>
          </a:p>
          <a:p>
            <a:endParaRPr/>
          </a:p>
        </p:txBody>
      </p:sp>
      <p:sp>
        <p:nvSpPr>
          <p:cNvPr id="78" name="Shape 78"/>
          <p:cNvSpPr txBox="1"/>
          <p:nvPr/>
        </p:nvSpPr>
        <p:spPr>
          <a:xfrm>
            <a:off x="4901225" y="3198000"/>
            <a:ext cx="1919400" cy="17720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 sz="9600"/>
              <a:t>*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>
                <a:latin typeface="Miltonian Tattoo"/>
                <a:ea typeface="Miltonian Tattoo"/>
                <a:cs typeface="Miltonian Tattoo"/>
                <a:sym typeface="Miltonian Tattoo"/>
              </a:rPr>
              <a:t>Region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M</a:t>
            </a:r>
            <a:r>
              <a:rPr lang="en">
                <a:latin typeface="Miltonian Tattoo"/>
                <a:ea typeface="Miltonian Tattoo"/>
                <a:cs typeface="Miltonian Tattoo"/>
                <a:sym typeface="Miltonian Tattoo"/>
              </a:rPr>
              <a:t>exico is known as;</a:t>
            </a:r>
          </a:p>
          <a:p>
            <a:pPr>
              <a:buNone/>
            </a:pPr>
            <a:r>
              <a:rPr lang="en">
                <a:latin typeface="Miltonian Tattoo"/>
                <a:ea typeface="Miltonian Tattoo"/>
                <a:cs typeface="Miltonian Tattoo"/>
                <a:sym typeface="Miltonian Tattoo"/>
              </a:rPr>
              <a:t>central america.Part of the Spanish speaking world. Parts of mexico are coastal,mountainous and desert regions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262</Words>
  <PresentationFormat>On-screen Show (4:3)</PresentationFormat>
  <Paragraphs>34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/>
      <vt:lpstr>Slide 1</vt:lpstr>
      <vt:lpstr>Mexico's Location </vt:lpstr>
      <vt:lpstr>Physical Characteristics </vt:lpstr>
      <vt:lpstr>Human Characteristics</vt:lpstr>
      <vt:lpstr>Slide 5</vt:lpstr>
      <vt:lpstr>Slide 6</vt:lpstr>
      <vt:lpstr>HEI</vt:lpstr>
      <vt:lpstr>Movement</vt:lpstr>
      <vt:lpstr>Region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sdooley</cp:lastModifiedBy>
  <cp:revision>1</cp:revision>
  <dcterms:modified xsi:type="dcterms:W3CDTF">2012-11-16T08:09:33Z</dcterms:modified>
</cp:coreProperties>
</file>